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タイトル&amp;サブタイトル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線"/>
          <p:cNvSpPr/>
          <p:nvPr/>
        </p:nvSpPr>
        <p:spPr>
          <a:xfrm>
            <a:off x="952500" y="88900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4" name="線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15" name="これはサンプルテキストです。"/>
          <p:cNvSpPr txBox="1"/>
          <p:nvPr>
            <p:ph type="body" sz="quarter" idx="13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これはサンプルテキストです。</a:t>
            </a:r>
          </a:p>
        </p:txBody>
      </p:sp>
      <p:sp>
        <p:nvSpPr>
          <p:cNvPr id="16" name="タイトルテキスト"/>
          <p:cNvSpPr txBox="1"/>
          <p:nvPr>
            <p:ph type="title"/>
          </p:nvPr>
        </p:nvSpPr>
        <p:spPr>
          <a:xfrm>
            <a:off x="952500" y="583565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タイトルテキスト</a:t>
            </a:r>
          </a:p>
        </p:txBody>
      </p:sp>
      <p:sp>
        <p:nvSpPr>
          <p:cNvPr id="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–Johnny Appleseed"/>
          <p:cNvSpPr txBox="1"/>
          <p:nvPr>
            <p:ph type="body" sz="quarter" idx="13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i="1" sz="4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0" name="“ここに引用を入力してください。”"/>
          <p:cNvSpPr txBox="1"/>
          <p:nvPr>
            <p:ph type="body" sz="quarter" idx="14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11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イメージ"/>
          <p:cNvSpPr/>
          <p:nvPr>
            <p:ph type="pic" idx="13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線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25" name="線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26" name="線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27" name="線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28" name="これはサンプルテキストです。"/>
          <p:cNvSpPr txBox="1"/>
          <p:nvPr>
            <p:ph type="body" sz="quarter" idx="13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これはサンプルテキストです。</a:t>
            </a:r>
          </a:p>
        </p:txBody>
      </p:sp>
      <p:sp>
        <p:nvSpPr>
          <p:cNvPr id="29" name="イメージ"/>
          <p:cNvSpPr/>
          <p:nvPr>
            <p:ph type="pic" idx="14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タイトルテキスト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タイトルテキスト</a:t>
            </a:r>
          </a:p>
        </p:txBody>
      </p:sp>
      <p:sp>
        <p:nvSpPr>
          <p:cNvPr id="31" name="本文レベル1…"/>
          <p:cNvSpPr txBox="1"/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3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線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48" name="線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49" name="これはサンプルテキストです。"/>
          <p:cNvSpPr txBox="1"/>
          <p:nvPr>
            <p:ph type="body" sz="quarter" idx="13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これはサンプルテキストです。</a:t>
            </a:r>
          </a:p>
        </p:txBody>
      </p:sp>
      <p:sp>
        <p:nvSpPr>
          <p:cNvPr id="50" name="イメージ"/>
          <p:cNvSpPr/>
          <p:nvPr>
            <p:ph type="pic" idx="14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タイトルテキスト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2" name="本文レベル1…"/>
          <p:cNvSpPr txBox="1"/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線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69" name="線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70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71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線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80" name="線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81" name="イメージ"/>
          <p:cNvSpPr/>
          <p:nvPr>
            <p:ph type="pic" idx="13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2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83" name="本文レベル1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8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本文レベル1…"/>
          <p:cNvSpPr txBox="1"/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9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イメージ"/>
          <p:cNvSpPr/>
          <p:nvPr>
            <p:ph type="pic" sz="half" idx="13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イメージ"/>
          <p:cNvSpPr/>
          <p:nvPr>
            <p:ph type="pic" sz="half" idx="14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イメージ"/>
          <p:cNvSpPr/>
          <p:nvPr>
            <p:ph type="pic" idx="15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3" name="線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</a:p>
        </p:txBody>
      </p:sp>
      <p:sp>
        <p:nvSpPr>
          <p:cNvPr id="4" name="タイトルテキスト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5" name="本文レベル1…"/>
          <p:cNvSpPr txBox="1"/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" name="スライド番号"/>
          <p:cNvSpPr txBox="1"/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forwindows.org/" TargetMode="External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ポートフォリオサイトを作ってみよう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ポートフォリオサイトを作ってみよう！</a:t>
            </a:r>
          </a:p>
        </p:txBody>
      </p:sp>
      <p:sp>
        <p:nvSpPr>
          <p:cNvPr id="136" name="制作：Atsushi Yano"/>
          <p:cNvSpPr txBox="1"/>
          <p:nvPr/>
        </p:nvSpPr>
        <p:spPr>
          <a:xfrm>
            <a:off x="20232518" y="12178714"/>
            <a:ext cx="371633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制作：Atsushi Yano</a:t>
            </a:r>
          </a:p>
        </p:txBody>
      </p:sp>
      <p:pic>
        <p:nvPicPr>
          <p:cNvPr id="137" name="スクリーンショット 2020-06-17 17.06.13.png" descr="スクリーンショット 2020-06-17 17.06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6954" y="4314839"/>
            <a:ext cx="13386013" cy="7346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otstrapを使用してスタイルを整え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Bootstrapを使用してスタイルを整える</a:t>
            </a:r>
          </a:p>
        </p:txBody>
      </p:sp>
      <p:pic>
        <p:nvPicPr>
          <p:cNvPr id="167" name="スクリーンショット 2020-06-17 18.30.09.png" descr="スクリーンショット 2020-06-17 18.3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5078" y="4026054"/>
            <a:ext cx="9889766" cy="7924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otstrapとは"/>
          <p:cNvSpPr txBox="1"/>
          <p:nvPr>
            <p:ph type="title"/>
          </p:nvPr>
        </p:nvSpPr>
        <p:spPr>
          <a:xfrm>
            <a:off x="952500" y="1149350"/>
            <a:ext cx="22479000" cy="1663700"/>
          </a:xfrm>
          <a:prstGeom prst="rect">
            <a:avLst/>
          </a:prstGeom>
        </p:spPr>
        <p:txBody>
          <a:bodyPr/>
          <a:lstStyle/>
          <a:p>
            <a:pPr/>
            <a:r>
              <a:t>Bootstrapとは</a:t>
            </a:r>
          </a:p>
        </p:txBody>
      </p:sp>
      <p:sp>
        <p:nvSpPr>
          <p:cNvPr id="170" name="HTMLのクラスを使用して簡単にスタイルが整えられるフレームワーク"/>
          <p:cNvSpPr txBox="1"/>
          <p:nvPr/>
        </p:nvSpPr>
        <p:spPr>
          <a:xfrm>
            <a:off x="2079159" y="7518399"/>
            <a:ext cx="2022568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HTMLのクラスを使用して簡単にスタイルが整えられるフレームワーク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ea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header</a:t>
            </a:r>
          </a:p>
        </p:txBody>
      </p:sp>
      <p:sp>
        <p:nvSpPr>
          <p:cNvPr id="173" name="container：一番外側のクラス…"/>
          <p:cNvSpPr txBox="1"/>
          <p:nvPr/>
        </p:nvSpPr>
        <p:spPr>
          <a:xfrm>
            <a:off x="7892598" y="10648950"/>
            <a:ext cx="8598804" cy="2108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container：一番外側のクラス</a:t>
            </a:r>
          </a:p>
          <a:p>
            <a:pPr algn="l"/>
            <a:r>
              <a:t>navbar：ナビバーのクラス</a:t>
            </a:r>
          </a:p>
          <a:p>
            <a:pPr algn="l"/>
            <a:r>
              <a:t>navbar-link：ナビバー要素のクラス</a:t>
            </a:r>
          </a:p>
        </p:txBody>
      </p:sp>
      <p:pic>
        <p:nvPicPr>
          <p:cNvPr id="174" name="スクリーンショット 2020-06-17 18.16.26.png" descr="スクリーンショット 2020-06-17 18.1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6321" y="4197222"/>
            <a:ext cx="12611358" cy="5321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ain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1</a:t>
            </a:r>
          </a:p>
        </p:txBody>
      </p:sp>
      <p:pic>
        <p:nvPicPr>
          <p:cNvPr id="177" name="スクリーンショット 2020-06-17 18.18.57.png" descr="スクリーンショット 2020-06-17 18.18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6860" y="3390788"/>
            <a:ext cx="10666201" cy="693442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over：画像に関するクラス…"/>
          <p:cNvSpPr txBox="1"/>
          <p:nvPr/>
        </p:nvSpPr>
        <p:spPr>
          <a:xfrm>
            <a:off x="8142733" y="10648950"/>
            <a:ext cx="8114455" cy="284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cover：画像に関するクラス</a:t>
            </a:r>
          </a:p>
          <a:p>
            <a:pPr algn="l"/>
            <a:r>
              <a:t>text-center：センタリングクラス</a:t>
            </a:r>
          </a:p>
          <a:p>
            <a:pPr algn="l"/>
            <a:r>
              <a:t>py-5：Y軸方向のpaddingを与えるクラス </a:t>
            </a:r>
          </a:p>
          <a:p>
            <a:pPr algn="l"/>
            <a:r>
              <a:t>mb-5：Bottomのmarginを与えるクラス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ain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2</a:t>
            </a:r>
          </a:p>
        </p:txBody>
      </p:sp>
      <p:pic>
        <p:nvPicPr>
          <p:cNvPr id="181" name="スクリーンショット 2020-06-17 18.23.33.png" descr="スクリーンショット 2020-06-17 18.2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5710" y="3943434"/>
            <a:ext cx="10068501" cy="582913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bg-light：バックグラウンドカラーについてのクラス"/>
          <p:cNvSpPr txBox="1"/>
          <p:nvPr/>
        </p:nvSpPr>
        <p:spPr>
          <a:xfrm>
            <a:off x="7396475" y="11527303"/>
            <a:ext cx="95910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bg-light：バックグラウンドカラーについてのクラス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ooter"/>
          <p:cNvSpPr txBox="1"/>
          <p:nvPr>
            <p:ph type="title"/>
          </p:nvPr>
        </p:nvSpPr>
        <p:spPr>
          <a:xfrm>
            <a:off x="960460" y="1143000"/>
            <a:ext cx="22479001" cy="1663700"/>
          </a:xfrm>
          <a:prstGeom prst="rect">
            <a:avLst/>
          </a:prstGeom>
        </p:spPr>
        <p:txBody>
          <a:bodyPr/>
          <a:lstStyle/>
          <a:p>
            <a:pPr/>
            <a:r>
              <a:t>footer</a:t>
            </a:r>
          </a:p>
        </p:txBody>
      </p:sp>
      <p:sp>
        <p:nvSpPr>
          <p:cNvPr id="185" name="text-muted：テキストのカラーに関するクラス"/>
          <p:cNvSpPr txBox="1"/>
          <p:nvPr/>
        </p:nvSpPr>
        <p:spPr>
          <a:xfrm>
            <a:off x="7921874" y="10097264"/>
            <a:ext cx="85561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text-muted：テキストのカラーに関するクラス</a:t>
            </a:r>
          </a:p>
        </p:txBody>
      </p:sp>
      <p:pic>
        <p:nvPicPr>
          <p:cNvPr id="186" name="スクリーンショット 2020-06-17 18.28.23.png" descr="スクリーンショット 2020-06-17 18.2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1078" y="5085720"/>
            <a:ext cx="11341844" cy="2732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途中経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途中経過</a:t>
            </a:r>
          </a:p>
        </p:txBody>
      </p:sp>
      <p:pic>
        <p:nvPicPr>
          <p:cNvPr id="189" name="スクリーンショット 2020-06-17 18.32.37.png" descr="スクリーンショット 2020-06-17 18.3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314700"/>
            <a:ext cx="18288000" cy="998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SSでスタイルの微調整をす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CSSでスタイルの微調整をする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メインビジュア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メインビジュアル</a:t>
            </a:r>
          </a:p>
        </p:txBody>
      </p:sp>
      <p:pic>
        <p:nvPicPr>
          <p:cNvPr id="194" name="スクリーンショット 2020-06-17 18.34.39.png" descr="スクリーンショット 2020-06-17 18.34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4670" y="4338060"/>
            <a:ext cx="9894661" cy="433976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urlの中に自分のメインビジュアルを入れる"/>
          <p:cNvSpPr txBox="1"/>
          <p:nvPr/>
        </p:nvSpPr>
        <p:spPr>
          <a:xfrm>
            <a:off x="8241561" y="10683946"/>
            <a:ext cx="79168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urlの中に自分のメインビジュアルを入れる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プロフィール要素、スキル要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プロフィール要素、スキル要素</a:t>
            </a:r>
          </a:p>
        </p:txBody>
      </p:sp>
      <p:pic>
        <p:nvPicPr>
          <p:cNvPr id="198" name="スクリーンショット 2020-06-17 18.35.56.png" descr="スクリーンショット 2020-06-17 18.35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1710" y="3981270"/>
            <a:ext cx="9196502" cy="677376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要素のサイズを決めて中央寄りにする"/>
          <p:cNvSpPr txBox="1"/>
          <p:nvPr/>
        </p:nvSpPr>
        <p:spPr>
          <a:xfrm>
            <a:off x="8706698" y="11929608"/>
            <a:ext cx="698652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要素のサイズを決めて中央寄りにする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今回の内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今回の内容</a:t>
            </a:r>
          </a:p>
        </p:txBody>
      </p:sp>
      <p:sp>
        <p:nvSpPr>
          <p:cNvPr id="140" name="自分のポートフォリオサイトを制作し、GitHubにデプロイする。"/>
          <p:cNvSpPr txBox="1"/>
          <p:nvPr/>
        </p:nvSpPr>
        <p:spPr>
          <a:xfrm>
            <a:off x="2853188" y="7518399"/>
            <a:ext cx="1869354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自分のポートフォリオサイトを制作し、GitHubにデプロイする。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スタイリングの完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スタイリングの完成</a:t>
            </a:r>
          </a:p>
        </p:txBody>
      </p:sp>
      <p:pic>
        <p:nvPicPr>
          <p:cNvPr id="202" name="スクリーンショット 2020-06-17 18.38.02.png" descr="スクリーンショット 2020-06-17 18.3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7586" y="3314700"/>
            <a:ext cx="9968828" cy="5351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スクリーンショット 2020-06-17 18.38.16.png" descr="スクリーンショット 2020-06-17 18.38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7586" y="8659671"/>
            <a:ext cx="9968828" cy="4520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作ったサイトをGitHubに公開す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作ったサイトをGitHubに公開する</a:t>
            </a:r>
          </a:p>
        </p:txBody>
      </p:sp>
      <p:pic>
        <p:nvPicPr>
          <p:cNvPr id="206" name="スクリーンショット 2020-06-17 18.47.37.png" descr="スクリーンショット 2020-06-17 18.47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6845" y="5899240"/>
            <a:ext cx="6731001" cy="288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スクリーンショット 2020-06-17 18.47.52.png" descr="スクリーンショット 2020-06-17 18.47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8183" y="5899240"/>
            <a:ext cx="8280671" cy="288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itのインストー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Gitのインストール</a:t>
            </a:r>
          </a:p>
        </p:txBody>
      </p:sp>
      <p:sp>
        <p:nvSpPr>
          <p:cNvPr id="210" name="mac"/>
          <p:cNvSpPr txBox="1"/>
          <p:nvPr/>
        </p:nvSpPr>
        <p:spPr>
          <a:xfrm>
            <a:off x="5777165" y="4417195"/>
            <a:ext cx="127423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mac</a:t>
            </a:r>
          </a:p>
        </p:txBody>
      </p:sp>
      <p:sp>
        <p:nvSpPr>
          <p:cNvPr id="211" name="Windows"/>
          <p:cNvSpPr txBox="1"/>
          <p:nvPr/>
        </p:nvSpPr>
        <p:spPr>
          <a:xfrm>
            <a:off x="16533628" y="4417195"/>
            <a:ext cx="280219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Windows</a:t>
            </a:r>
          </a:p>
        </p:txBody>
      </p:sp>
      <p:sp>
        <p:nvSpPr>
          <p:cNvPr id="212" name="https://gitforwindows.org/"/>
          <p:cNvSpPr txBox="1"/>
          <p:nvPr/>
        </p:nvSpPr>
        <p:spPr>
          <a:xfrm>
            <a:off x="15885977" y="7702550"/>
            <a:ext cx="40975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https://gitforwindows.org/</a:t>
            </a:r>
          </a:p>
        </p:txBody>
      </p:sp>
      <p:sp>
        <p:nvSpPr>
          <p:cNvPr id="213" name="ターミナルで以下を叩く"/>
          <p:cNvSpPr txBox="1"/>
          <p:nvPr/>
        </p:nvSpPr>
        <p:spPr>
          <a:xfrm>
            <a:off x="4130058" y="6145022"/>
            <a:ext cx="4568445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ターミナルで以下を叩く</a:t>
            </a:r>
          </a:p>
        </p:txBody>
      </p:sp>
      <p:sp>
        <p:nvSpPr>
          <p:cNvPr id="214" name="バージョン情報が出てきたらOK…"/>
          <p:cNvSpPr txBox="1"/>
          <p:nvPr/>
        </p:nvSpPr>
        <p:spPr>
          <a:xfrm>
            <a:off x="1900954" y="8078561"/>
            <a:ext cx="902665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バージョン情報が出てきたらOK</a:t>
            </a:r>
          </a:p>
          <a:p>
            <a:pPr/>
            <a:r>
              <a:t>以下のようなポップアップが出たらインストール</a:t>
            </a:r>
          </a:p>
        </p:txBody>
      </p:sp>
      <p:pic>
        <p:nvPicPr>
          <p:cNvPr id="215" name="スクリーンショット 2020-06-17 18.54.01.png" descr="スクリーンショット 2020-06-17 18.54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0380" y="9991344"/>
            <a:ext cx="9067801" cy="316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以下からインストール"/>
          <p:cNvSpPr txBox="1"/>
          <p:nvPr/>
        </p:nvSpPr>
        <p:spPr>
          <a:xfrm>
            <a:off x="15853705" y="6707141"/>
            <a:ext cx="4162045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以下からインストール</a:t>
            </a:r>
          </a:p>
        </p:txBody>
      </p:sp>
      <p:sp>
        <p:nvSpPr>
          <p:cNvPr id="217" name="git --version"/>
          <p:cNvSpPr txBox="1"/>
          <p:nvPr/>
        </p:nvSpPr>
        <p:spPr>
          <a:xfrm>
            <a:off x="5265724" y="7048292"/>
            <a:ext cx="229711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 --version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itHubの登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GitHubの登録</a:t>
            </a:r>
          </a:p>
        </p:txBody>
      </p:sp>
      <p:sp>
        <p:nvSpPr>
          <p:cNvPr id="220" name="https://github.com/"/>
          <p:cNvSpPr txBox="1"/>
          <p:nvPr/>
        </p:nvSpPr>
        <p:spPr>
          <a:xfrm>
            <a:off x="9727089" y="6419850"/>
            <a:ext cx="492982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リポジトリの作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リポジトリの作成</a:t>
            </a:r>
          </a:p>
        </p:txBody>
      </p:sp>
      <p:pic>
        <p:nvPicPr>
          <p:cNvPr id="223" name="スクリーンショット 2020-06-17 19.00.32.png" descr="スクリーンショット 2020-06-17 19.00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2999" y="6321771"/>
            <a:ext cx="8393922" cy="637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スクリーンショット 2020-06-17 19.00.01.png" descr="スクリーンショット 2020-06-17 19.00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7660" y="3957111"/>
            <a:ext cx="9584602" cy="1214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itの実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Gitの実行</a:t>
            </a:r>
          </a:p>
        </p:txBody>
      </p:sp>
      <p:sp>
        <p:nvSpPr>
          <p:cNvPr id="227" name="mac"/>
          <p:cNvSpPr txBox="1"/>
          <p:nvPr/>
        </p:nvSpPr>
        <p:spPr>
          <a:xfrm>
            <a:off x="4265239" y="5226049"/>
            <a:ext cx="127423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mac</a:t>
            </a:r>
          </a:p>
        </p:txBody>
      </p:sp>
      <p:sp>
        <p:nvSpPr>
          <p:cNvPr id="228" name="ターミナルでcdコマンドを使用し、…"/>
          <p:cNvSpPr txBox="1"/>
          <p:nvPr/>
        </p:nvSpPr>
        <p:spPr>
          <a:xfrm>
            <a:off x="472031" y="7301169"/>
            <a:ext cx="10264578" cy="261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ターミナルでcdコマンドを使用し、</a:t>
            </a:r>
          </a:p>
          <a:p>
            <a:pPr>
              <a:defRPr sz="5000"/>
            </a:pPr>
            <a:r>
              <a:t>今回のフォルダに移動。</a:t>
            </a:r>
          </a:p>
          <a:p>
            <a:pPr>
              <a:defRPr sz="2000"/>
            </a:pPr>
            <a:r>
              <a:rPr sz="2400"/>
              <a:t>ex) cd /Users/[user_name]/Documents/[今回作成したフォルダ]</a:t>
            </a:r>
            <a:r>
              <a:t> </a:t>
            </a:r>
          </a:p>
        </p:txBody>
      </p:sp>
      <p:sp>
        <p:nvSpPr>
          <p:cNvPr id="229" name="windows"/>
          <p:cNvSpPr txBox="1"/>
          <p:nvPr/>
        </p:nvSpPr>
        <p:spPr>
          <a:xfrm>
            <a:off x="17108949" y="5226049"/>
            <a:ext cx="273150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windows</a:t>
            </a:r>
          </a:p>
        </p:txBody>
      </p:sp>
      <p:pic>
        <p:nvPicPr>
          <p:cNvPr id="230" name="スクリーンショット 2020-06-17 19.07.24.png" descr="スクリーンショット 2020-06-17 19.0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26624" y="6518398"/>
            <a:ext cx="6496154" cy="191931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Git Bashを起動し、…"/>
          <p:cNvSpPr txBox="1"/>
          <p:nvPr/>
        </p:nvSpPr>
        <p:spPr>
          <a:xfrm>
            <a:off x="16640147" y="9056964"/>
            <a:ext cx="3669110" cy="243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Git Bashを起動し、</a:t>
            </a:r>
          </a:p>
          <a:p>
            <a:pPr algn="l"/>
            <a:r>
              <a:t>mkdir myproject</a:t>
            </a:r>
          </a:p>
          <a:p>
            <a:pPr algn="l"/>
            <a:r>
              <a:t>cd myproject</a:t>
            </a:r>
          </a:p>
          <a:p>
            <a:pPr algn="l"/>
            <a:r>
              <a:t>を叩く </a:t>
            </a:r>
          </a:p>
        </p:txBody>
      </p:sp>
      <p:sp>
        <p:nvSpPr>
          <p:cNvPr id="232" name="作成したmyprojectフォルダに今回のフォルダを移動"/>
          <p:cNvSpPr txBox="1"/>
          <p:nvPr/>
        </p:nvSpPr>
        <p:spPr>
          <a:xfrm>
            <a:off x="13665457" y="11889064"/>
            <a:ext cx="96184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作成したmyprojectフォルダに今回のフォルダを移動</a:t>
            </a:r>
          </a:p>
        </p:txBody>
      </p:sp>
      <p:sp>
        <p:nvSpPr>
          <p:cNvPr id="233" name="cd [今回作成したフォルダ]"/>
          <p:cNvSpPr txBox="1"/>
          <p:nvPr/>
        </p:nvSpPr>
        <p:spPr>
          <a:xfrm>
            <a:off x="15991200" y="12731536"/>
            <a:ext cx="496700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cd [今回作成したフォルダ]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itの実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Gitの実行</a:t>
            </a:r>
          </a:p>
        </p:txBody>
      </p:sp>
      <p:sp>
        <p:nvSpPr>
          <p:cNvPr id="236" name="Gitの初期設定…"/>
          <p:cNvSpPr txBox="1"/>
          <p:nvPr/>
        </p:nvSpPr>
        <p:spPr>
          <a:xfrm>
            <a:off x="5386788" y="6521449"/>
            <a:ext cx="13626345" cy="293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Gitの初期設定</a:t>
            </a:r>
          </a:p>
          <a:p>
            <a:pPr>
              <a:defRPr sz="5000"/>
            </a:pPr>
            <a:r>
              <a:t>git config --global user.name “name”</a:t>
            </a:r>
          </a:p>
          <a:p>
            <a:pPr>
              <a:defRPr sz="5000"/>
            </a:pPr>
            <a:r>
              <a:t>git config --global user.email user@sample.com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itの実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Gitの実行</a:t>
            </a:r>
          </a:p>
        </p:txBody>
      </p:sp>
      <p:sp>
        <p:nvSpPr>
          <p:cNvPr id="239" name="git init"/>
          <p:cNvSpPr txBox="1"/>
          <p:nvPr/>
        </p:nvSpPr>
        <p:spPr>
          <a:xfrm>
            <a:off x="11217750" y="4453145"/>
            <a:ext cx="196442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git init</a:t>
            </a:r>
          </a:p>
        </p:txBody>
      </p:sp>
      <p:pic>
        <p:nvPicPr>
          <p:cNvPr id="240" name="スクリーンショット 2020-06-17 19.12.09.png" descr="スクリーンショット 2020-06-17 19.1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350" y="6422681"/>
            <a:ext cx="12687300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このurlをコピーして"/>
          <p:cNvSpPr txBox="1"/>
          <p:nvPr/>
        </p:nvSpPr>
        <p:spPr>
          <a:xfrm>
            <a:off x="10277792" y="8588411"/>
            <a:ext cx="38284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このurlをコピーして</a:t>
            </a:r>
          </a:p>
        </p:txBody>
      </p:sp>
      <p:sp>
        <p:nvSpPr>
          <p:cNvPr id="242" name="まず、以下を叩く"/>
          <p:cNvSpPr txBox="1"/>
          <p:nvPr/>
        </p:nvSpPr>
        <p:spPr>
          <a:xfrm>
            <a:off x="10549722" y="3753609"/>
            <a:ext cx="330047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まず、以下を叩く</a:t>
            </a:r>
          </a:p>
        </p:txBody>
      </p:sp>
      <p:sp>
        <p:nvSpPr>
          <p:cNvPr id="243" name="テキスト"/>
          <p:cNvSpPr txBox="1"/>
          <p:nvPr/>
        </p:nvSpPr>
        <p:spPr>
          <a:xfrm>
            <a:off x="12128499" y="9788940"/>
            <a:ext cx="1270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</a:p>
        </p:txBody>
      </p:sp>
      <p:sp>
        <p:nvSpPr>
          <p:cNvPr id="244" name="git remote add origin &lt;URL&gt;"/>
          <p:cNvSpPr txBox="1"/>
          <p:nvPr/>
        </p:nvSpPr>
        <p:spPr>
          <a:xfrm>
            <a:off x="7669902" y="11018841"/>
            <a:ext cx="906011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git remote add origin &lt;URL&gt;</a:t>
            </a:r>
          </a:p>
        </p:txBody>
      </p:sp>
      <p:sp>
        <p:nvSpPr>
          <p:cNvPr id="245" name="以下を叩く"/>
          <p:cNvSpPr txBox="1"/>
          <p:nvPr/>
        </p:nvSpPr>
        <p:spPr>
          <a:xfrm>
            <a:off x="11126810" y="9867126"/>
            <a:ext cx="21463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以下を叩く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itの実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Gitの実行</a:t>
            </a:r>
          </a:p>
        </p:txBody>
      </p:sp>
      <p:sp>
        <p:nvSpPr>
          <p:cNvPr id="248" name="そして、以下を叩く"/>
          <p:cNvSpPr txBox="1"/>
          <p:nvPr/>
        </p:nvSpPr>
        <p:spPr>
          <a:xfrm>
            <a:off x="10340426" y="4291794"/>
            <a:ext cx="371906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そして、以下を叩く</a:t>
            </a:r>
          </a:p>
        </p:txBody>
      </p:sp>
      <p:sp>
        <p:nvSpPr>
          <p:cNvPr id="249" name="git add -A…"/>
          <p:cNvSpPr txBox="1"/>
          <p:nvPr/>
        </p:nvSpPr>
        <p:spPr>
          <a:xfrm>
            <a:off x="8044091" y="6761138"/>
            <a:ext cx="829581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git add -A </a:t>
            </a:r>
          </a:p>
          <a:p>
            <a:pPr algn="l">
              <a:defRPr sz="5000"/>
            </a:pPr>
            <a:r>
              <a:t>git commit -m “first commit”</a:t>
            </a:r>
          </a:p>
          <a:p>
            <a:pPr algn="l">
              <a:defRPr sz="5000"/>
            </a:pPr>
            <a:r>
              <a:t>git push origin master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公開されたサイトを確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公開されたサイトを確認</a:t>
            </a:r>
          </a:p>
        </p:txBody>
      </p:sp>
      <p:pic>
        <p:nvPicPr>
          <p:cNvPr id="252" name="スクリーンショット 2020-06-17 19.21.53.png" descr="スクリーンショット 2020-06-17 19.21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7370" y="3602707"/>
            <a:ext cx="14022606" cy="1051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スクリーンショット 2020-06-17 19.22.01.png" descr="スクリーンショット 2020-06-17 19.22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1823" y="4848879"/>
            <a:ext cx="10553701" cy="7378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緑になっている部分のurlに公開されている"/>
          <p:cNvSpPr txBox="1"/>
          <p:nvPr/>
        </p:nvSpPr>
        <p:spPr>
          <a:xfrm>
            <a:off x="8245792" y="12669202"/>
            <a:ext cx="78924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緑になっている部分のurlに公開されている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使用する技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使用する技術</a:t>
            </a:r>
          </a:p>
        </p:txBody>
      </p:sp>
      <p:sp>
        <p:nvSpPr>
          <p:cNvPr id="143" name="HTML…"/>
          <p:cNvSpPr txBox="1"/>
          <p:nvPr/>
        </p:nvSpPr>
        <p:spPr>
          <a:xfrm>
            <a:off x="10655162" y="5841999"/>
            <a:ext cx="3089597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/>
            </a:pPr>
            <a:r>
              <a:t>HTML</a:t>
            </a:r>
          </a:p>
          <a:p>
            <a:pPr algn="l">
              <a:defRPr sz="5000"/>
            </a:pPr>
            <a:r>
              <a:t>CSS</a:t>
            </a:r>
          </a:p>
          <a:p>
            <a:pPr algn="l">
              <a:defRPr sz="5000"/>
            </a:pPr>
            <a:r>
              <a:t>Bootstrap</a:t>
            </a:r>
          </a:p>
          <a:p>
            <a:pPr algn="l">
              <a:defRPr sz="5000"/>
            </a:pPr>
            <a:r>
              <a:t>Git</a:t>
            </a:r>
          </a:p>
          <a:p>
            <a:pPr algn="l">
              <a:defRPr sz="5000"/>
            </a:pPr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終わりに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終わりに</a:t>
            </a:r>
          </a:p>
        </p:txBody>
      </p:sp>
      <p:sp>
        <p:nvSpPr>
          <p:cNvPr id="257" name="いかがだったでしょうか。…"/>
          <p:cNvSpPr txBox="1"/>
          <p:nvPr/>
        </p:nvSpPr>
        <p:spPr>
          <a:xfrm>
            <a:off x="3921125" y="5137150"/>
            <a:ext cx="16541751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いかがだったでしょうか。</a:t>
            </a:r>
          </a:p>
          <a:p>
            <a:pPr algn="l">
              <a:defRPr sz="5000"/>
            </a:pPr>
            <a:r>
              <a:t>Bootstrapはまだまだ奥深くもっと細かくカスタマイズも</a:t>
            </a:r>
          </a:p>
          <a:p>
            <a:pPr algn="l">
              <a:defRPr sz="5000"/>
            </a:pPr>
            <a:r>
              <a:t>できるので、ぜひ色々と試してみてください。</a:t>
            </a:r>
          </a:p>
          <a:p>
            <a:pPr algn="l">
              <a:defRPr sz="5000"/>
            </a:pPr>
            <a:r>
              <a:t>自分の作ったものを今回のサイトに載せて、コンテンツを</a:t>
            </a:r>
          </a:p>
          <a:p>
            <a:pPr algn="l">
              <a:defRPr sz="5000"/>
            </a:pPr>
            <a:r>
              <a:t>充実させてみるといいと思います。</a:t>
            </a:r>
          </a:p>
          <a:p>
            <a:pPr algn="l">
              <a:defRPr sz="5000"/>
            </a:pPr>
            <a:r>
              <a:t>最後まで見てくださり、ありがとうございました。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用意するも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用意するもの</a:t>
            </a:r>
          </a:p>
        </p:txBody>
      </p:sp>
      <p:sp>
        <p:nvSpPr>
          <p:cNvPr id="146" name="PC (mac or win)…"/>
          <p:cNvSpPr txBox="1"/>
          <p:nvPr/>
        </p:nvSpPr>
        <p:spPr>
          <a:xfrm>
            <a:off x="6084066" y="6539229"/>
            <a:ext cx="12215869" cy="289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5000"/>
            </a:pPr>
            <a:r>
              <a:t>PC (mac or win)</a:t>
            </a:r>
          </a:p>
          <a:p>
            <a:pPr algn="l">
              <a:defRPr sz="5000"/>
            </a:pPr>
            <a:r>
              <a:t>エディター (お手本はVSCode)</a:t>
            </a:r>
          </a:p>
          <a:p>
            <a:pPr algn="l">
              <a:defRPr sz="5000"/>
            </a:pPr>
            <a:r>
              <a:t>メインビジュアルで使用する画像（横長）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ポートフォリオサイトって何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ポートフォリオサイトって何？</a:t>
            </a:r>
          </a:p>
        </p:txBody>
      </p:sp>
      <p:sp>
        <p:nvSpPr>
          <p:cNvPr id="149" name="自分のプロフィールサイト。作品集。"/>
          <p:cNvSpPr txBox="1"/>
          <p:nvPr/>
        </p:nvSpPr>
        <p:spPr>
          <a:xfrm>
            <a:off x="6092026" y="7620000"/>
            <a:ext cx="1221587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000"/>
            </a:lvl1pPr>
          </a:lstStyle>
          <a:p>
            <a:pPr/>
            <a:r>
              <a:t>自分のプロフィールサイト。作品集。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ポートフォリオサイトって何がいいの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ポートフォリオサイトって何がいいの？</a:t>
            </a:r>
          </a:p>
        </p:txBody>
      </p:sp>
      <p:sp>
        <p:nvSpPr>
          <p:cNvPr id="152" name="自分の作品が公開できる場所がある。というモチベーションで作品制作の意欲が増す。…"/>
          <p:cNvSpPr txBox="1"/>
          <p:nvPr/>
        </p:nvSpPr>
        <p:spPr>
          <a:xfrm>
            <a:off x="4431662" y="6540500"/>
            <a:ext cx="16678245" cy="28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5000"/>
            </a:pPr>
            <a:r>
              <a:t>自分の作品が公開できる場所がある。というモチベーションで作品制作の意欲が増す。</a:t>
            </a:r>
          </a:p>
          <a:p>
            <a:pPr algn="l">
              <a:lnSpc>
                <a:spcPct val="120000"/>
              </a:lnSpc>
              <a:defRPr sz="5000"/>
            </a:pPr>
            <a:r>
              <a:t>アルバイトやインターンの申し込みでアピールできる。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完成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完成品</a:t>
            </a:r>
          </a:p>
        </p:txBody>
      </p:sp>
      <p:pic>
        <p:nvPicPr>
          <p:cNvPr id="155" name="スクリーンショット 2020-06-17 17.55.38.png" descr="スクリーンショット 2020-06-17 17.5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9992" y="4092326"/>
            <a:ext cx="9104017" cy="4975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スクリーンショット 2020-06-17 17.55.48.png" descr="スクリーンショット 2020-06-17 17.55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7952" y="9074895"/>
            <a:ext cx="9104017" cy="3148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テンプレートのD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テンプレートのDL</a:t>
            </a:r>
          </a:p>
        </p:txBody>
      </p:sp>
      <p:sp>
        <p:nvSpPr>
          <p:cNvPr id="159" name="Google Drive"/>
          <p:cNvSpPr txBox="1"/>
          <p:nvPr/>
        </p:nvSpPr>
        <p:spPr>
          <a:xfrm>
            <a:off x="8504959" y="5226049"/>
            <a:ext cx="737408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Google Drive</a:t>
            </a:r>
          </a:p>
        </p:txBody>
      </p:sp>
      <p:sp>
        <p:nvSpPr>
          <p:cNvPr id="160" name="https://drive.google.com/drive/folders/1MJeeM-2CKI1nQeq0fip00j8rpGJho_dk?usp=sharing"/>
          <p:cNvSpPr txBox="1"/>
          <p:nvPr/>
        </p:nvSpPr>
        <p:spPr>
          <a:xfrm>
            <a:off x="3572691" y="7230788"/>
            <a:ext cx="1725453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https://drive.google.com/drive/folders/1MJeeM-2CKI1nQeq0fip00j8rpGJho_dk?usp=sharing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フォルダ構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フォルダ</a:t>
            </a:r>
            <a:r>
              <a:rPr>
                <a:solidFill>
                  <a:srgbClr val="D83D2B"/>
                </a:solidFill>
              </a:rPr>
              <a:t>構成</a:t>
            </a:r>
          </a:p>
        </p:txBody>
      </p:sp>
      <p:sp>
        <p:nvSpPr>
          <p:cNvPr id="163" name="/____index.html…"/>
          <p:cNvSpPr txBox="1"/>
          <p:nvPr/>
        </p:nvSpPr>
        <p:spPr>
          <a:xfrm>
            <a:off x="7070198" y="5264149"/>
            <a:ext cx="10259525" cy="544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/>
            </a:pPr>
            <a:r>
              <a:t>/____index.html</a:t>
            </a:r>
          </a:p>
          <a:p>
            <a:pPr algn="l">
              <a:defRPr sz="5000"/>
            </a:pPr>
            <a:r>
              <a:t>    |</a:t>
            </a:r>
          </a:p>
          <a:p>
            <a:pPr algn="l">
              <a:defRPr sz="5000"/>
            </a:pPr>
            <a:r>
              <a:t>    |__main.css</a:t>
            </a:r>
          </a:p>
          <a:p>
            <a:pPr algn="l">
              <a:defRPr sz="5000"/>
            </a:pPr>
            <a:r>
              <a:t>    |</a:t>
            </a:r>
          </a:p>
          <a:p>
            <a:pPr algn="l">
              <a:defRPr sz="5000"/>
            </a:pPr>
            <a:r>
              <a:t>    |__top.jpg (メインビジュアル)</a:t>
            </a:r>
          </a:p>
        </p:txBody>
      </p:sp>
      <p:sp>
        <p:nvSpPr>
          <p:cNvPr id="164" name="↑用意した画像はこちらに配置"/>
          <p:cNvSpPr txBox="1"/>
          <p:nvPr/>
        </p:nvSpPr>
        <p:spPr>
          <a:xfrm>
            <a:off x="12273112" y="10101209"/>
            <a:ext cx="7024639" cy="700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2300"/>
              </a:spcBef>
              <a:defRPr sz="4000">
                <a:solidFill>
                  <a:srgbClr val="D83D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/>
            <a:r>
              <a:t>↑用意した画像はこちらに配置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